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cer Benmeradi" userId="04f0ca0a-9e63-44a5-a127-b3bce8ff4598" providerId="ADAL" clId="{E56D9D69-649F-4208-998E-AA2EBFB0F52E}"/>
    <pc:docChg chg="modSld">
      <pc:chgData name="Nacer Benmeradi" userId="04f0ca0a-9e63-44a5-a127-b3bce8ff4598" providerId="ADAL" clId="{E56D9D69-649F-4208-998E-AA2EBFB0F52E}" dt="2024-07-24T09:26:05.519" v="0" actId="1076"/>
      <pc:docMkLst>
        <pc:docMk/>
      </pc:docMkLst>
      <pc:sldChg chg="modSp mod">
        <pc:chgData name="Nacer Benmeradi" userId="04f0ca0a-9e63-44a5-a127-b3bce8ff4598" providerId="ADAL" clId="{E56D9D69-649F-4208-998E-AA2EBFB0F52E}" dt="2024-07-24T09:26:05.519" v="0" actId="1076"/>
        <pc:sldMkLst>
          <pc:docMk/>
          <pc:sldMk cId="185402629" sldId="257"/>
        </pc:sldMkLst>
        <pc:picChg chg="mod">
          <ac:chgData name="Nacer Benmeradi" userId="04f0ca0a-9e63-44a5-a127-b3bce8ff4598" providerId="ADAL" clId="{E56D9D69-649F-4208-998E-AA2EBFB0F52E}" dt="2024-07-24T09:26:05.519" v="0" actId="1076"/>
          <ac:picMkLst>
            <pc:docMk/>
            <pc:sldMk cId="185402629" sldId="257"/>
            <ac:picMk id="24" creationId="{B9FC99BF-F5E9-EA4D-C6D1-28F23C7D3CD5}"/>
          </ac:picMkLst>
        </pc:picChg>
      </pc:sldChg>
    </pc:docChg>
  </pc:docChgLst>
  <pc:docChgLst>
    <pc:chgData name="Utilisateur invité" userId="S::urn:spo:anon#ac7da5f7680992c0e4091ab7f3266325c658b75354590480b08e046a29785c9b::" providerId="AD" clId="Web-{877AF720-7752-29A5-C3F1-457E14D7B667}"/>
    <pc:docChg chg="modSld">
      <pc:chgData name="Utilisateur invité" userId="S::urn:spo:anon#ac7da5f7680992c0e4091ab7f3266325c658b75354590480b08e046a29785c9b::" providerId="AD" clId="Web-{877AF720-7752-29A5-C3F1-457E14D7B667}" dt="2024-05-13T06:42:35.824" v="1" actId="1076"/>
      <pc:docMkLst>
        <pc:docMk/>
      </pc:docMkLst>
      <pc:sldChg chg="modSp">
        <pc:chgData name="Utilisateur invité" userId="S::urn:spo:anon#ac7da5f7680992c0e4091ab7f3266325c658b75354590480b08e046a29785c9b::" providerId="AD" clId="Web-{877AF720-7752-29A5-C3F1-457E14D7B667}" dt="2024-05-13T06:42:35.824" v="1" actId="1076"/>
        <pc:sldMkLst>
          <pc:docMk/>
          <pc:sldMk cId="185402629" sldId="257"/>
        </pc:sldMkLst>
        <pc:spChg chg="mod">
          <ac:chgData name="Utilisateur invité" userId="S::urn:spo:anon#ac7da5f7680992c0e4091ab7f3266325c658b75354590480b08e046a29785c9b::" providerId="AD" clId="Web-{877AF720-7752-29A5-C3F1-457E14D7B667}" dt="2024-05-13T06:42:35.824" v="1" actId="1076"/>
          <ac:spMkLst>
            <pc:docMk/>
            <pc:sldMk cId="185402629" sldId="257"/>
            <ac:spMk id="22" creationId="{13ABA2B6-1CFF-6E25-FA60-C39F0A587F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946D-E230-4F40-AC08-E9C5C3A4FD9D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65D2-4599-4428-BA5C-C6C8F886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32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E65D2-4599-4428-BA5C-C6C8F886EA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4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65601-2AB1-7080-C1CA-8818804FA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42C9C0-F9A4-E89F-2836-46C0707F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3F8A93-E00B-C806-41FB-77E3D3A9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7DD4A-5AB1-F439-899E-E447120A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6BACA-168C-C2F9-DF0E-F569AA0F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33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67066-E1F5-9129-4932-0AF61B63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EC5271-A12D-FA98-2260-486DEA7B2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EFADB-A643-4080-565B-76BCA6A3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A51E40-6397-A194-8051-95A5767F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870D-2E6D-CF71-7DAD-69822154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9CF047-6B54-60CA-82B0-2F496BA19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3A927F-2D31-7574-17CF-30FCEEEDB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0FED4B-AFF0-A8C4-F7D8-8B740E51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E0D53-B43F-636C-EE4B-E17DC97E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4B844-20A7-F7B6-23E5-F8090127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6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BEA45-ECC5-6FA7-23E0-54E28776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212D8-7C64-1324-E006-550553F0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C6C4A-7A80-B70A-DEE2-D258775D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45A60-E6D9-8916-4700-C43B5204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6E03E-EACA-4FC8-0A05-223BD087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E1EB5-7ACC-1A36-8B2B-957128D6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1C8CE9-5C8B-72D3-6EE9-5A6784B0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7CD71-6559-4420-4ADD-4FCDB3BE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E0434-4C1D-69E3-B962-B24918E8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1DEED-57C5-3A0B-EC4A-D67F5883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23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0CD8E-4F5A-12DE-D299-F0A11C5E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A69632-D28A-A9C8-AFEC-89831B8B3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768900-C4A5-3774-B656-02617CACA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D18AD7-7D6B-3835-FE65-D9EABEED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5CC15D-227E-5532-963B-D67A7C3E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C944F-A61A-D729-0695-9F796850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6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2AEF2-EE9D-763D-F2C2-825FE349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D2A218-0E1C-877C-04BA-347AB1D78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72E58-1A89-1510-40A1-9D94CB2D1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C3823-1405-DC09-DF3C-43C99260A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5ED1EA-F66B-9AEC-00CB-1029A36B6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A14556-E76A-826A-B49B-C9FB7E54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E9223D-48C9-9C03-982D-0BECB802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EBDF07-0FDC-B834-7EF3-E6B706AD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8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7E565-2180-F3C5-209A-B05CD5F8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2B7128-B8F2-B79D-59E6-E01ABA58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7DF464-21B4-7479-EE1C-1A209B65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79B043-BF5A-CE03-9B02-6E2B10F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70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FE5273-F2B1-6049-6F9D-77F68B44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76E7EF-F079-A2D2-42E2-0D482C0D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57F851-5615-DD1E-31FC-995073CA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3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AF6F1-C871-111C-FC30-A43C9E9C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49A9F-854A-B6A6-1A07-121F13A4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896ADB-08C9-029F-EA82-C8B424A5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C44214-3564-0359-1343-D83FAAE8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491249-4086-4A29-9682-2CA46B1B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9517FA-D693-9623-9986-F58D2B11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40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CA66E-75C0-13FB-11F8-6DCD7B16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7CFBD2-FB38-1AD0-B2FB-5360C8C38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3C6B5D-535F-C7F6-109F-4AE0F8F1E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AA028B-FA96-7ADA-37DB-4D863B93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95BAE9-DFEE-7FE8-131E-4708E5CF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07EEDE-B8ED-5171-EF59-CC880F6A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E09B52-E2F5-0047-D7AB-1801523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5F882-1496-8E61-1900-88F6DC3C8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F128B1-4E40-52B9-EB46-585B5439A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2C94E0-0528-421F-B96D-A55D2CEA921F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7DC42-C59F-B3AE-85DD-EEC87F410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B5404C-66D3-72E1-3034-8FAF3682C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AB6080-C17D-4068-A9F3-7E1ABACEC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55AFB8AC-5D03-FDC0-D6D7-5DDC82B8C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3" y="351317"/>
            <a:ext cx="2153783" cy="24198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18.jpeg">
            <a:extLst>
              <a:ext uri="{FF2B5EF4-FFF2-40B4-BE49-F238E27FC236}">
                <a16:creationId xmlns:a16="http://schemas.microsoft.com/office/drawing/2014/main" id="{8EF5257F-428A-FE0D-D5EC-97A204DE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99" y="2866046"/>
            <a:ext cx="1184667" cy="4826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1E9EB4F1-C5A8-F9E6-C8ED-1F0CE913E3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71" t="4328"/>
          <a:stretch>
            <a:fillRect/>
          </a:stretch>
        </p:blipFill>
        <p:spPr>
          <a:xfrm>
            <a:off x="351150" y="4002638"/>
            <a:ext cx="756187" cy="8696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3754BBD-05B6-1A0E-E436-CBD4E093EE0E}"/>
              </a:ext>
            </a:extLst>
          </p:cNvPr>
          <p:cNvSpPr txBox="1"/>
          <p:nvPr/>
        </p:nvSpPr>
        <p:spPr>
          <a:xfrm>
            <a:off x="256617" y="3373510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i="1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"Sandwich" avec les deux supports en aluminium et entre le disque de saphir avec les cellules </a:t>
            </a:r>
            <a:r>
              <a:rPr lang="fr-FR" sz="800" b="1" i="1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BeWo</a:t>
            </a:r>
            <a:r>
              <a:rPr lang="fr-FR" sz="800" b="1" i="1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cultivées.</a:t>
            </a:r>
            <a:endParaRPr lang="fr-FR" sz="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DF3772-208F-6BC6-04A6-E4BAB6BF358A}"/>
              </a:ext>
            </a:extLst>
          </p:cNvPr>
          <p:cNvSpPr txBox="1"/>
          <p:nvPr/>
        </p:nvSpPr>
        <p:spPr>
          <a:xfrm>
            <a:off x="1363688" y="4159135"/>
            <a:ext cx="111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Système de navette avec sandwich en aluminium</a:t>
            </a:r>
            <a:endParaRPr lang="fr-FR" sz="8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78587C-C370-952D-5808-1EA13382B9F4}"/>
              </a:ext>
            </a:extLst>
          </p:cNvPr>
          <p:cNvSpPr txBox="1"/>
          <p:nvPr/>
        </p:nvSpPr>
        <p:spPr>
          <a:xfrm>
            <a:off x="1062010" y="2097495"/>
            <a:ext cx="10683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EM HPM 100</a:t>
            </a:r>
            <a:endParaRPr lang="fr-FR" sz="11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63F9A4-2C0C-DDEE-2149-866A740DA957}"/>
              </a:ext>
            </a:extLst>
          </p:cNvPr>
          <p:cNvSpPr txBox="1"/>
          <p:nvPr/>
        </p:nvSpPr>
        <p:spPr>
          <a:xfrm>
            <a:off x="93514" y="83999"/>
            <a:ext cx="2495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igh </a:t>
            </a:r>
            <a:r>
              <a:rPr lang="en-US" sz="1200" b="1" dirty="0">
                <a:solidFill>
                  <a:srgbClr val="000000"/>
                </a:solidFill>
                <a:latin typeface="Aptos"/>
              </a:rPr>
              <a:t>P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ressure </a:t>
            </a:r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F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reezing of 2100 bar </a:t>
            </a:r>
            <a:endParaRPr lang="fr-FR" sz="1200" dirty="0"/>
          </a:p>
        </p:txBody>
      </p:sp>
      <p:pic>
        <p:nvPicPr>
          <p:cNvPr id="18" name="Image 6">
            <a:extLst>
              <a:ext uri="{FF2B5EF4-FFF2-40B4-BE49-F238E27FC236}">
                <a16:creationId xmlns:a16="http://schemas.microsoft.com/office/drawing/2014/main" id="{57B8EC73-8003-6124-6A35-CC8838234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5852" y="86911"/>
            <a:ext cx="2792634" cy="20119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0C6639D-28FC-A401-68AC-3A93A74E8C4D}"/>
              </a:ext>
            </a:extLst>
          </p:cNvPr>
          <p:cNvSpPr txBox="1"/>
          <p:nvPr/>
        </p:nvSpPr>
        <p:spPr>
          <a:xfrm>
            <a:off x="9305852" y="2313710"/>
            <a:ext cx="2703728" cy="2239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 err="1">
                <a:solidFill>
                  <a:srgbClr val="00B050"/>
                </a:solidFill>
                <a:uFillTx/>
                <a:latin typeface="Aptos"/>
              </a:rPr>
              <a:t>Protocole</a:t>
            </a:r>
            <a:r>
              <a:rPr lang="en-US" sz="1200" b="1" i="0" u="none" strike="noStrike" kern="1200" cap="none" spc="0" baseline="0" dirty="0">
                <a:solidFill>
                  <a:srgbClr val="00B050"/>
                </a:solidFill>
                <a:uFillTx/>
                <a:latin typeface="Aptos"/>
              </a:rPr>
              <a:t> AFS </a:t>
            </a:r>
            <a:r>
              <a:rPr lang="en-US" sz="1200" b="1" i="0" u="none" strike="noStrike" kern="1200" cap="none" spc="0" baseline="0" dirty="0" err="1">
                <a:solidFill>
                  <a:srgbClr val="00B050"/>
                </a:solidFill>
                <a:uFillTx/>
                <a:latin typeface="Aptos"/>
              </a:rPr>
              <a:t>UranyLess</a:t>
            </a:r>
            <a:r>
              <a:rPr lang="en-US" sz="1200" b="1" i="0" u="none" strike="noStrike" kern="1200" cap="none" spc="0" baseline="0" dirty="0">
                <a:solidFill>
                  <a:srgbClr val="00B050"/>
                </a:solidFill>
                <a:uFillTx/>
                <a:latin typeface="Aptos"/>
              </a:rPr>
              <a:t> Acetone </a:t>
            </a:r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: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10.5 hours 2% OsO4 solution at -90 °C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0.5-hour temperature increase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10.5 hours 2% OsO4 solution at -60 °C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0.5-hour temperature increase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at -30 °C remove OsO4 solution and add pure acetone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1 hour washing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Remove acetone and add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UranyLess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8 hours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UranyLess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at -30 °C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1.5 hours temperature increase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0 °C End of AFS</a:t>
            </a:r>
          </a:p>
        </p:txBody>
      </p:sp>
      <p:pic>
        <p:nvPicPr>
          <p:cNvPr id="21" name="Image 7">
            <a:extLst>
              <a:ext uri="{FF2B5EF4-FFF2-40B4-BE49-F238E27FC236}">
                <a16:creationId xmlns:a16="http://schemas.microsoft.com/office/drawing/2014/main" id="{9654C5DB-4256-3A9D-B7A1-A572E245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0998" y="4648947"/>
            <a:ext cx="2966210" cy="22071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3ABA2B6-1CFF-6E25-FA60-C39F0A587F73}"/>
              </a:ext>
            </a:extLst>
          </p:cNvPr>
          <p:cNvSpPr txBox="1"/>
          <p:nvPr/>
        </p:nvSpPr>
        <p:spPr>
          <a:xfrm>
            <a:off x="4153341" y="151146"/>
            <a:ext cx="2790438" cy="757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Uranyless </a:t>
            </a:r>
            <a:r>
              <a:rPr lang="fr-FR" sz="2400" b="1" dirty="0" err="1">
                <a:solidFill>
                  <a:srgbClr val="00B050"/>
                </a:solidFill>
              </a:rPr>
              <a:t>Acetone</a:t>
            </a:r>
            <a:endParaRPr lang="fr-FR" sz="2400" b="1" dirty="0">
              <a:solidFill>
                <a:srgbClr val="00B050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AFS , Cryo  application</a:t>
            </a:r>
          </a:p>
        </p:txBody>
      </p:sp>
      <p:pic>
        <p:nvPicPr>
          <p:cNvPr id="1026" name="Picture 2" descr="cest-nouveau-2-272x185-1 | Moulin de Vanneau">
            <a:extLst>
              <a:ext uri="{FF2B5EF4-FFF2-40B4-BE49-F238E27FC236}">
                <a16:creationId xmlns:a16="http://schemas.microsoft.com/office/drawing/2014/main" id="{6E862058-9122-4C2C-E9C2-AC066745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60998"/>
            <a:ext cx="704828" cy="4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34.jpeg">
            <a:extLst>
              <a:ext uri="{FF2B5EF4-FFF2-40B4-BE49-F238E27FC236}">
                <a16:creationId xmlns:a16="http://schemas.microsoft.com/office/drawing/2014/main" id="{E65996D6-F17C-178D-0AC4-93C3B4F27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5793" y="1092890"/>
            <a:ext cx="5724968" cy="5724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Image 23" descr="Une image contenant texte, bouteille, Solution, Solvant&#10;&#10;Description générée automatiquement">
            <a:extLst>
              <a:ext uri="{FF2B5EF4-FFF2-40B4-BE49-F238E27FC236}">
                <a16:creationId xmlns:a16="http://schemas.microsoft.com/office/drawing/2014/main" id="{B9FC99BF-F5E9-EA4D-C6D1-28F23C7D3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0000"/>
                    </a14:imgEffect>
                    <a14:imgEffect>
                      <a14:brightnessContrast bright="15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31" y="1414505"/>
            <a:ext cx="2339895" cy="345847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5A2C0AB-E511-AC60-728B-F4EBE51525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94" y="5125168"/>
            <a:ext cx="2334970" cy="131075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2618BF3-2843-BEFD-E3BF-29ABA6C531B5}"/>
              </a:ext>
            </a:extLst>
          </p:cNvPr>
          <p:cNvSpPr txBox="1"/>
          <p:nvPr/>
        </p:nvSpPr>
        <p:spPr>
          <a:xfrm>
            <a:off x="7174429" y="289328"/>
            <a:ext cx="14723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/>
              <a:t>100 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err="1"/>
              <a:t>Ref</a:t>
            </a:r>
            <a:r>
              <a:rPr lang="fr-FR" sz="1200" b="1" dirty="0"/>
              <a:t>. 11000C-100</a:t>
            </a:r>
          </a:p>
        </p:txBody>
      </p:sp>
      <p:pic>
        <p:nvPicPr>
          <p:cNvPr id="31" name="Image 30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BA67CB1-2106-12E1-ECBD-5C9885F6B2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8" y="6434035"/>
            <a:ext cx="1123634" cy="455072"/>
          </a:xfrm>
          <a:prstGeom prst="rect">
            <a:avLst/>
          </a:prstGeom>
        </p:spPr>
      </p:pic>
      <p:pic>
        <p:nvPicPr>
          <p:cNvPr id="33" name="Image 32" descr="Une image contenant Police, logo, Graphique, graphisme&#10;&#10;Description générée automatiquement">
            <a:extLst>
              <a:ext uri="{FF2B5EF4-FFF2-40B4-BE49-F238E27FC236}">
                <a16:creationId xmlns:a16="http://schemas.microsoft.com/office/drawing/2014/main" id="{02F0B57D-4CA1-7FB0-0E47-01774B9642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24" y="6453893"/>
            <a:ext cx="1097538" cy="36396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5247BE4-EE1B-1B46-5B9C-4E58734B6425}"/>
              </a:ext>
            </a:extLst>
          </p:cNvPr>
          <p:cNvSpPr txBox="1"/>
          <p:nvPr/>
        </p:nvSpPr>
        <p:spPr>
          <a:xfrm>
            <a:off x="9959658" y="1755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AFS 2</a:t>
            </a:r>
          </a:p>
        </p:txBody>
      </p:sp>
    </p:spTree>
    <p:extLst>
      <p:ext uri="{BB962C8B-B14F-4D97-AF65-F5344CB8AC3E}">
        <p14:creationId xmlns:p14="http://schemas.microsoft.com/office/powerpoint/2010/main" val="185402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Grand écran</PresentationFormat>
  <Paragraphs>22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Nacer Benmeradi</dc:creator>
  <cp:lastModifiedBy>Nacer Benmeradi</cp:lastModifiedBy>
  <cp:revision>7</cp:revision>
  <dcterms:created xsi:type="dcterms:W3CDTF">2024-04-29T08:38:41Z</dcterms:created>
  <dcterms:modified xsi:type="dcterms:W3CDTF">2024-07-24T09:26:16Z</dcterms:modified>
</cp:coreProperties>
</file>